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autoAdjust="0"/>
    <p:restoredTop sz="96942"/>
  </p:normalViewPr>
  <p:slideViewPr>
    <p:cSldViewPr showGuides="1">
      <p:cViewPr varScale="1">
        <p:scale>
          <a:sx n="74" d="100"/>
          <a:sy n="74" d="100"/>
        </p:scale>
        <p:origin x="1376" y="192"/>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4127" y="0"/>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要求モデル</a:t>
            </a:r>
          </a:p>
        </p:txBody>
      </p:sp>
      <p:pic>
        <p:nvPicPr>
          <p:cNvPr id="10" name="図 9">
            <a:extLst>
              <a:ext uri="{FF2B5EF4-FFF2-40B4-BE49-F238E27FC236}">
                <a16:creationId xmlns:a16="http://schemas.microsoft.com/office/drawing/2014/main" id="{A25E932E-8C71-0B4C-95C5-84ADB0FBCDF9}"/>
              </a:ext>
            </a:extLst>
          </p:cNvPr>
          <p:cNvPicPr>
            <a:picLocks noChangeAspect="1"/>
          </p:cNvPicPr>
          <p:nvPr/>
        </p:nvPicPr>
        <p:blipFill rotWithShape="1">
          <a:blip r:embed="rId2"/>
          <a:srcRect l="8232" t="9962" r="3271" b="5755"/>
          <a:stretch/>
        </p:blipFill>
        <p:spPr>
          <a:xfrm>
            <a:off x="-7912" y="6600800"/>
            <a:ext cx="5460569" cy="2793779"/>
          </a:xfrm>
          <a:prstGeom prst="rect">
            <a:avLst/>
          </a:prstGeom>
          <a:ln w="19050">
            <a:solidFill>
              <a:schemeClr val="tx1">
                <a:lumMod val="50000"/>
                <a:lumOff val="50000"/>
              </a:schemeClr>
            </a:solidFill>
          </a:ln>
        </p:spPr>
      </p:pic>
      <p:pic>
        <p:nvPicPr>
          <p:cNvPr id="7" name="図 6">
            <a:extLst>
              <a:ext uri="{FF2B5EF4-FFF2-40B4-BE49-F238E27FC236}">
                <a16:creationId xmlns:a16="http://schemas.microsoft.com/office/drawing/2014/main" id="{0253817A-FBF9-D445-A716-7556C85D9D73}"/>
              </a:ext>
            </a:extLst>
          </p:cNvPr>
          <p:cNvPicPr>
            <a:picLocks noChangeAspect="1"/>
          </p:cNvPicPr>
          <p:nvPr/>
        </p:nvPicPr>
        <p:blipFill rotWithShape="1">
          <a:blip r:embed="rId3"/>
          <a:srcRect l="5019" t="4670" r="8618" b="5000"/>
          <a:stretch/>
        </p:blipFill>
        <p:spPr>
          <a:xfrm>
            <a:off x="6303498" y="1416223"/>
            <a:ext cx="6498102" cy="8152599"/>
          </a:xfrm>
          <a:prstGeom prst="rect">
            <a:avLst/>
          </a:prstGeom>
        </p:spPr>
      </p:pic>
      <p:pic>
        <p:nvPicPr>
          <p:cNvPr id="9" name="図 8">
            <a:extLst>
              <a:ext uri="{FF2B5EF4-FFF2-40B4-BE49-F238E27FC236}">
                <a16:creationId xmlns:a16="http://schemas.microsoft.com/office/drawing/2014/main" id="{7F0F3E26-009E-5745-BCF4-8381D49CD6DB}"/>
              </a:ext>
            </a:extLst>
          </p:cNvPr>
          <p:cNvPicPr>
            <a:picLocks noChangeAspect="1"/>
          </p:cNvPicPr>
          <p:nvPr/>
        </p:nvPicPr>
        <p:blipFill rotWithShape="1">
          <a:blip r:embed="rId4"/>
          <a:srcRect l="1382" t="5100" r="2039" b="3013"/>
          <a:stretch/>
        </p:blipFill>
        <p:spPr>
          <a:xfrm>
            <a:off x="-7912" y="480120"/>
            <a:ext cx="6423738" cy="3845503"/>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3"/>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2619</TotalTime>
  <Words>1178</Words>
  <Application>Microsoft Macintosh PowerPoint</Application>
  <PresentationFormat>A3 297x420 mm</PresentationFormat>
  <Paragraphs>261</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329</cp:revision>
  <cp:lastPrinted>2018-04-01T05:10:42Z</cp:lastPrinted>
  <dcterms:created xsi:type="dcterms:W3CDTF">2002-02-28T07:41:56Z</dcterms:created>
  <dcterms:modified xsi:type="dcterms:W3CDTF">2019-08-17T02:12:34Z</dcterms:modified>
</cp:coreProperties>
</file>